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77652" y="620688"/>
            <a:ext cx="7772400" cy="1656184"/>
          </a:xfrm>
        </p:spPr>
        <p:txBody>
          <a:bodyPr>
            <a:noAutofit/>
          </a:bodyPr>
          <a:lstStyle/>
          <a:p>
            <a:r>
              <a:rPr lang="ru-RU" sz="6000" b="1" dirty="0" err="1" smtClean="0">
                <a:solidFill>
                  <a:schemeClr val="tx2">
                    <a:lumMod val="75000"/>
                  </a:schemeClr>
                </a:solidFill>
              </a:rPr>
              <a:t>Пластилинография</a:t>
            </a:r>
            <a:r>
              <a:rPr lang="ru-RU" sz="6000" b="1" dirty="0" smtClean="0">
                <a:solidFill>
                  <a:schemeClr val="tx2">
                    <a:lumMod val="75000"/>
                  </a:schemeClr>
                </a:solidFill>
              </a:rPr>
              <a:t> «Фрукты»</a:t>
            </a:r>
            <a:endParaRPr lang="ru-RU" sz="6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5949280"/>
            <a:ext cx="6400800" cy="665087"/>
          </a:xfrm>
        </p:spPr>
        <p:txBody>
          <a:bodyPr>
            <a:normAutofit fontScale="92500"/>
          </a:bodyPr>
          <a:lstStyle/>
          <a:p>
            <a:pPr algn="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</a:rPr>
              <a:t>Материал с сайта: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</a:rPr>
              <a:t>http</a:t>
            </a:r>
            <a:r>
              <a:rPr lang="en-US" sz="1400" b="1" dirty="0">
                <a:solidFill>
                  <a:schemeClr val="tx2">
                    <a:lumMod val="75000"/>
                  </a:schemeClr>
                </a:solidFill>
              </a:rPr>
              <a:t>://kladraz.ru/blogs/tatjana-nikolaevna-kokorina/plastilinografija-frukty-dlja-detei-5-6-let-master-klas-s-poshagovym-foto.html</a:t>
            </a:r>
            <a:endParaRPr lang="ru-RU" sz="1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184" y="2420888"/>
            <a:ext cx="4704184" cy="3109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097206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muk-31\Desktop\Плотникова\Сделай сам\Пластилин\1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988" y="512763"/>
            <a:ext cx="5278437" cy="583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5883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muk-31\Desktop\Плотникова\Сделай сам\Пластилин\1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963" y="498475"/>
            <a:ext cx="5678487" cy="5859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080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C:\Users\muk-31\Desktop\Плотникова\Сделай сам\Пластилин\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764705"/>
            <a:ext cx="5539846" cy="5045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25406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muk-31\Desktop\Плотникова\Сделай сам\Пластилин\1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75" t="7274" r="4291" b="12329"/>
          <a:stretch/>
        </p:blipFill>
        <p:spPr bwMode="auto">
          <a:xfrm>
            <a:off x="1547664" y="1412776"/>
            <a:ext cx="6094525" cy="4030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96927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936104"/>
          </a:xfrm>
        </p:spPr>
        <p:txBody>
          <a:bodyPr/>
          <a:lstStyle/>
          <a:p>
            <a:r>
              <a:rPr lang="ru-RU" dirty="0" smtClean="0"/>
              <a:t>Вот что получилось у нас!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uk-31\Desktop\Плотникова\Фото Умейка и Продленка\P_20170516_191941_HD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74" b="17504"/>
          <a:stretch/>
        </p:blipFill>
        <p:spPr bwMode="auto">
          <a:xfrm>
            <a:off x="2411760" y="1556791"/>
            <a:ext cx="4536504" cy="394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437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muk-31\Desktop\Плотникова\Сделай сам\Пластилин\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196752"/>
            <a:ext cx="7017841" cy="4371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014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muk-31\Desktop\Плотникова\Сделай сам\Пластилин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24744"/>
            <a:ext cx="6552763" cy="4603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87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uk-31\Desktop\Плотникова\Сделай сам\Пластилин\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089025"/>
            <a:ext cx="7061200" cy="46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8402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muk-31\Desktop\Плотникова\Сделай сам\Пластилин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00" y="1165225"/>
            <a:ext cx="7061200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1876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muk-31\Desktop\Плотникова\Сделай сам\Пластилин\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124744"/>
            <a:ext cx="7078987" cy="441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7148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muk-31\Desktop\Плотникова\Сделай сам\Пластилин\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450" y="960438"/>
            <a:ext cx="7023100" cy="493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8224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muk-31\Desktop\Плотникова\Сделай сам\Пластилин\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24744"/>
            <a:ext cx="6984776" cy="4516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59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muk-31\Desktop\Плотникова\Сделай сам\Пластилин\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350963"/>
            <a:ext cx="7355650" cy="43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84057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15</TotalTime>
  <Words>17</Words>
  <Application>Microsoft Office PowerPoint</Application>
  <PresentationFormat>Экран (4:3)</PresentationFormat>
  <Paragraphs>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Волна</vt:lpstr>
      <vt:lpstr>Пластилинография «Фрукты»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Вот что получилось у нас!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Пластилинография «Фрукты»</dc:title>
  <dc:creator>Компьютер</dc:creator>
  <cp:lastModifiedBy>muk-31</cp:lastModifiedBy>
  <cp:revision>5</cp:revision>
  <dcterms:created xsi:type="dcterms:W3CDTF">2017-05-15T06:17:17Z</dcterms:created>
  <dcterms:modified xsi:type="dcterms:W3CDTF">2017-05-17T10:49:22Z</dcterms:modified>
</cp:coreProperties>
</file>